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7" r:id="rId3"/>
    <p:sldId id="278" r:id="rId4"/>
    <p:sldId id="287" r:id="rId5"/>
    <p:sldId id="281" r:id="rId6"/>
    <p:sldId id="262" r:id="rId7"/>
    <p:sldId id="283" r:id="rId8"/>
    <p:sldId id="264" r:id="rId9"/>
    <p:sldId id="265" r:id="rId10"/>
    <p:sldId id="284" r:id="rId11"/>
    <p:sldId id="267" r:id="rId12"/>
    <p:sldId id="268" r:id="rId13"/>
    <p:sldId id="269" r:id="rId14"/>
    <p:sldId id="270" r:id="rId15"/>
    <p:sldId id="271" r:id="rId16"/>
    <p:sldId id="285" r:id="rId17"/>
    <p:sldId id="286" r:id="rId18"/>
    <p:sldId id="273" r:id="rId19"/>
    <p:sldId id="28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A837937-499C-4265-98E4-2AAA916D436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857D029-6016-435B-9972-23F1F25033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7937-499C-4265-98E4-2AAA916D436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7D029-6016-435B-9972-23F1F25033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7937-499C-4265-98E4-2AAA916D436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7D029-6016-435B-9972-23F1F25033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A837937-499C-4265-98E4-2AAA916D436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7D029-6016-435B-9972-23F1F25033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A837937-499C-4265-98E4-2AAA916D436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857D029-6016-435B-9972-23F1F250331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A837937-499C-4265-98E4-2AAA916D436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857D029-6016-435B-9972-23F1F25033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A837937-499C-4265-98E4-2AAA916D436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857D029-6016-435B-9972-23F1F25033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7937-499C-4265-98E4-2AAA916D436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7D029-6016-435B-9972-23F1F25033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A837937-499C-4265-98E4-2AAA916D436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857D029-6016-435B-9972-23F1F25033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A837937-499C-4265-98E4-2AAA916D436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857D029-6016-435B-9972-23F1F25033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A837937-499C-4265-98E4-2AAA916D436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857D029-6016-435B-9972-23F1F25033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A837937-499C-4265-98E4-2AAA916D436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857D029-6016-435B-9972-23F1F25033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Ivan\Desktop\&#1055;&#1088;&#1077;&#1079;&#1077;&#1085;&#1090;&#1072;&#1094;&#1080;&#1103;%20&#1082;%20&#1082;&#1083;.%20&#1095;&#1072;&#1089;&#1091;\&#1040;&#1083;&#1105;&#1096;&#1072;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Ivan\Desktop\&#1055;&#1088;&#1077;&#1079;&#1077;&#1085;&#1090;&#1072;&#1094;&#1080;&#1103;%20&#1082;%20&#1082;&#1083;.%20&#1095;&#1072;&#1089;&#1091;\&#1052;&#1072;&#1088;&#1082;_&#1041;&#1077;&#1088;&#1085;&#1077;&#1089;_-_&#1061;&#1086;&#1090;&#1103;&#1090;_&#1083;&#1080;_&#1088;&#1091;&#1089;&#1089;&#1082;&#1080;&#1077;_&#1074;&#1086;&#1081;&#1085;&#1099;_(-).mp3" TargetMode="Externa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Ivan\Desktop\&#1052;&#1048;&#1056;%20&#1041;&#1045;&#1047;%20&#1042;&#1054;&#1049;&#1053;&#1067;%20-%20&#1044;&#1045;&#1058;&#1048;%20&#1047;&#1045;&#1052;&#1051;&#1048;.mp4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hyperlink" Target="http://www.molodguard.ru/heroes37.jpg" TargetMode="External"/><Relationship Id="rId7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hyperlink" Target="http://www.molodguard.ru/brest6.jpg" TargetMode="Externa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pobediteli.ru/flash.html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0" name="Picture 8" descr="Помним. Чтим. Гордимся. - Новости проекта - Правору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82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1412776"/>
            <a:ext cx="8423944" cy="83353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70 –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летию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Победы посвящается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4131048"/>
          </a:xfrm>
        </p:spPr>
        <p:txBody>
          <a:bodyPr>
            <a:normAutofit fontScale="92500"/>
          </a:bodyPr>
          <a:lstStyle/>
          <a:p>
            <a:pPr algn="ctr"/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Классный час</a:t>
            </a:r>
          </a:p>
          <a:p>
            <a:pPr algn="ctr"/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«Я помню! Я горжусь!»</a:t>
            </a:r>
          </a:p>
          <a:p>
            <a:pPr algn="ctr"/>
            <a:endParaRPr lang="ru-RU" sz="6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               Автор: Гоголева Ирина Сергеевна,</a:t>
            </a:r>
          </a:p>
          <a:p>
            <a:pPr algn="ctr"/>
            <a:r>
              <a:rPr lang="ru-RU" sz="32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МБУ гимназия №38,</a:t>
            </a:r>
          </a:p>
          <a:p>
            <a:pPr algn="ctr"/>
            <a:r>
              <a:rPr lang="ru-RU" sz="3200" b="1" i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32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начальных классов</a:t>
            </a:r>
            <a:endParaRPr lang="ru-RU" sz="3200" b="1" i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i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ree Envelope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47012">
            <a:off x="1612227" y="306716"/>
            <a:ext cx="5930180" cy="6156680"/>
          </a:xfrm>
          <a:prstGeom prst="rect">
            <a:avLst/>
          </a:prstGeom>
          <a:noFill/>
        </p:spPr>
      </p:pic>
      <p:pic>
        <p:nvPicPr>
          <p:cNvPr id="2051" name="Picture 3" descr="C:\Users\Ivan\Desktop\указ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06401">
            <a:off x="3254750" y="362876"/>
            <a:ext cx="3793976" cy="58872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Конверт </a:t>
            </a:r>
            <a:b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второй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Free Envelope Clip 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65190">
            <a:off x="2007701" y="219618"/>
            <a:ext cx="6334560" cy="5695950"/>
          </a:xfrm>
          <a:prstGeom prst="rect">
            <a:avLst/>
          </a:prstGeom>
          <a:noFill/>
        </p:spPr>
      </p:pic>
      <p:pic>
        <p:nvPicPr>
          <p:cNvPr id="4" name="Picture 4" descr="Free Envelope Clip 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65190">
            <a:off x="2028818" y="201068"/>
            <a:ext cx="6334560" cy="5695950"/>
          </a:xfrm>
          <a:prstGeom prst="rect">
            <a:avLst/>
          </a:prstGeom>
          <a:noFill/>
        </p:spPr>
      </p:pic>
      <p:pic>
        <p:nvPicPr>
          <p:cNvPr id="9" name="Picture 2" descr="http://www.vokrugsveta.ru/img/cmn/2007/06/1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9623">
            <a:off x="1537610" y="2568825"/>
            <a:ext cx="6732240" cy="42390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2869504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Главный монумент</a:t>
            </a: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3212976"/>
            <a:ext cx="3886200" cy="29523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Алёш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67544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9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Free Envelope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65190">
            <a:off x="2007701" y="219619"/>
            <a:ext cx="6334560" cy="5695950"/>
          </a:xfrm>
          <a:prstGeom prst="rect">
            <a:avLst/>
          </a:prstGeom>
          <a:noFill/>
        </p:spPr>
      </p:pic>
      <p:pic>
        <p:nvPicPr>
          <p:cNvPr id="8" name="Picture 4" descr="Free Envelope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65190">
            <a:off x="2007700" y="219619"/>
            <a:ext cx="6334560" cy="5695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Скульптурная композиция «Жажда»</a:t>
            </a:r>
            <a:endParaRPr lang="ru-RU" sz="5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brest.by/ct/p/10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916832"/>
            <a:ext cx="6924410" cy="4748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Ivan\Desktop\города - герои\phoca_thumb_l_foto-1-200x2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60440" cy="5287187"/>
          </a:xfrm>
          <a:prstGeom prst="rect">
            <a:avLst/>
          </a:prstGeom>
          <a:noFill/>
        </p:spPr>
      </p:pic>
      <p:pic>
        <p:nvPicPr>
          <p:cNvPr id="7" name="Picture 4" descr="Free Envelope Clip 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65190">
            <a:off x="2003175" y="177438"/>
            <a:ext cx="6732256" cy="5695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1464"/>
            <a:ext cx="7620000" cy="136207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Штык -обелиск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51720" y="908720"/>
            <a:ext cx="7092280" cy="301081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Вечный огонь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Стояли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насмерть\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Слава героям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http://www.brest-fortress.by/images/phocagallery/vechny-ogon/thumbs/phoca_thumb_l_foto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71035">
            <a:off x="2365448" y="2512048"/>
            <a:ext cx="6672348" cy="44371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5"/>
            <a:ext cx="7239000" cy="997296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Сергей Смирнов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thelib.ru/books/00/01/40/00014012/cove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4104456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tatic2.ozone.ru/multimedia/books_covers/c300/100599033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052736"/>
            <a:ext cx="4296718" cy="554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Пётр Кривоногов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8440007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2880320" cy="6336704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«Крепость не пала: она просто истекла кровью. 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– её последняя капля».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6165304"/>
            <a:ext cx="8062912" cy="504056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4" name="Picture 2" descr="Брестская крепость в художественных образ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7103" y="332656"/>
            <a:ext cx="5825349" cy="6314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ree Envelope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24828">
            <a:off x="2380909" y="778005"/>
            <a:ext cx="5486400" cy="5695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Третий конверт</a:t>
            </a:r>
            <a:endParaRPr lang="ru-RU" sz="8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В. 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Алалыкин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132856"/>
            <a:ext cx="8439472" cy="4392488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Моей стране!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В которой жизнь была не лёгкой.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Но без неё…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Была б ещё трудней!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Силуэт голубя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441582">
            <a:off x="6590918" y="1334055"/>
            <a:ext cx="2057371" cy="1512168"/>
          </a:xfrm>
          <a:prstGeom prst="rect">
            <a:avLst/>
          </a:prstGeom>
          <a:noFill/>
        </p:spPr>
      </p:pic>
      <p:pic>
        <p:nvPicPr>
          <p:cNvPr id="5" name="Picture 6" descr="Силуэт голубя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33761">
            <a:off x="4515920" y="719547"/>
            <a:ext cx="2057371" cy="1512168"/>
          </a:xfrm>
          <a:prstGeom prst="rect">
            <a:avLst/>
          </a:prstGeom>
          <a:noFill/>
        </p:spPr>
      </p:pic>
      <p:pic>
        <p:nvPicPr>
          <p:cNvPr id="6" name="Марк_Бернес_-_Хотят_ли_русские_войны_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43608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17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МИР БЕЗ ВОЙНЫ</a:t>
            </a: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МИР БЕЗ ВОЙНЫ - ДЕТИ ЗЕМЛИ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6587" y="2060848"/>
            <a:ext cx="7552837" cy="4248471"/>
          </a:xfrm>
          <a:prstGeom prst="rect">
            <a:avLst/>
          </a:prstGeom>
        </p:spPr>
      </p:pic>
      <p:pic>
        <p:nvPicPr>
          <p:cNvPr id="1026" name="Picture 2" descr="C:\Users\Ivan\Desktop\111487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620688"/>
            <a:ext cx="1877517" cy="1469157"/>
          </a:xfrm>
          <a:prstGeom prst="rect">
            <a:avLst/>
          </a:prstGeom>
          <a:noFill/>
        </p:spPr>
      </p:pic>
      <p:pic>
        <p:nvPicPr>
          <p:cNvPr id="6" name="Picture 2" descr="C:\Users\Ivan\Desktop\1114872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4368" y="1196752"/>
            <a:ext cx="1071736" cy="838633"/>
          </a:xfrm>
          <a:prstGeom prst="rect">
            <a:avLst/>
          </a:prstGeom>
          <a:noFill/>
        </p:spPr>
      </p:pic>
      <p:pic>
        <p:nvPicPr>
          <p:cNvPr id="7" name="Picture 2" descr="C:\Users\Ivan\Desktop\1114872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1196752"/>
            <a:ext cx="1143744" cy="894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Ivan\Desktop\Голубь мира 1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0"/>
            <a:ext cx="540982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/>
          <a:lstStyle/>
          <a:p>
            <a:r>
              <a:rPr lang="ru-RU" dirty="0" smtClean="0"/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Голубь –символ мира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Силуэт голуб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28" y="116632"/>
            <a:ext cx="2057371" cy="1512168"/>
          </a:xfrm>
          <a:prstGeom prst="rect">
            <a:avLst/>
          </a:prstGeom>
          <a:noFill/>
        </p:spPr>
      </p:pic>
      <p:pic>
        <p:nvPicPr>
          <p:cNvPr id="6" name="Picture 6" descr="Силуэт голуб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693072">
            <a:off x="7181987" y="3430493"/>
            <a:ext cx="2057371" cy="1512168"/>
          </a:xfrm>
          <a:prstGeom prst="rect">
            <a:avLst/>
          </a:prstGeom>
          <a:noFill/>
        </p:spPr>
      </p:pic>
      <p:pic>
        <p:nvPicPr>
          <p:cNvPr id="7" name="Picture 6" descr="Силуэт голуб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933243">
            <a:off x="-233418" y="504015"/>
            <a:ext cx="2057371" cy="1512168"/>
          </a:xfrm>
          <a:prstGeom prst="rect">
            <a:avLst/>
          </a:prstGeom>
          <a:noFill/>
        </p:spPr>
      </p:pic>
      <p:pic>
        <p:nvPicPr>
          <p:cNvPr id="8" name="Picture 6" descr="Силуэт голуб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745671">
            <a:off x="395536" y="4149080"/>
            <a:ext cx="1066264" cy="783704"/>
          </a:xfrm>
          <a:prstGeom prst="rect">
            <a:avLst/>
          </a:prstGeom>
          <a:noFill/>
        </p:spPr>
      </p:pic>
      <p:pic>
        <p:nvPicPr>
          <p:cNvPr id="9" name="Picture 6" descr="Силуэт голуб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745671">
            <a:off x="659098" y="5060633"/>
            <a:ext cx="1066264" cy="783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Составьте текст из слов: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3987032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оборона, клятва,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Родина, победа,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страдание, письмо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Словарь Ожегова 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4203056"/>
          </a:xfrm>
        </p:spPr>
        <p:txBody>
          <a:bodyPr/>
          <a:lstStyle/>
          <a:p>
            <a:pPr algn="l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Победа</a:t>
            </a:r>
          </a:p>
          <a:p>
            <a:pPr marL="914400" indent="-914400"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1. Успех в битве, войне при полном</a:t>
            </a:r>
          </a:p>
          <a:p>
            <a:pPr marL="914400" indent="-914400"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поражении противника.</a:t>
            </a:r>
          </a:p>
          <a:p>
            <a:pPr marL="914400" indent="-914400"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2.Успех в борьбе за что-нибудь, осуществление, достижение чего-нибудь в результате преодоления чего-нибудь.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ree Envelope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85819">
            <a:off x="764142" y="436731"/>
            <a:ext cx="5486400" cy="5695950"/>
          </a:xfrm>
          <a:prstGeom prst="rect">
            <a:avLst/>
          </a:prstGeom>
          <a:noFill/>
        </p:spPr>
      </p:pic>
      <p:pic>
        <p:nvPicPr>
          <p:cNvPr id="5" name="Picture 6" descr="Free Envelope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409536">
            <a:off x="2133211" y="480191"/>
            <a:ext cx="5486400" cy="5695950"/>
          </a:xfrm>
          <a:prstGeom prst="rect">
            <a:avLst/>
          </a:prstGeom>
          <a:noFill/>
        </p:spPr>
      </p:pic>
      <p:pic>
        <p:nvPicPr>
          <p:cNvPr id="6" name="Picture 6" descr="Free Envelope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76021">
            <a:off x="3273887" y="731779"/>
            <a:ext cx="5486400" cy="5695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1"/>
            <a:ext cx="8712968" cy="1224136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 конверта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427506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ree Envelope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224827">
            <a:off x="2008842" y="165282"/>
            <a:ext cx="6273694" cy="5695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620688"/>
            <a:ext cx="7239000" cy="1012851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Конверт первый</a:t>
            </a:r>
            <a:endParaRPr lang="ru-RU" sz="8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8439472" cy="2286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4" descr="Картинка 17 из 164">
            <a:hlinkClick r:id="rId3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20224895">
            <a:off x="3241675" y="2311400"/>
            <a:ext cx="5902325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Картинка 17 из 164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947817">
            <a:off x="3276368" y="2114794"/>
            <a:ext cx="479425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childrenpedia.org/9/4.files/image03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151299">
            <a:off x="3827509" y="2030596"/>
            <a:ext cx="442912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www.ljplus.ru/img4/w/o/wolfschanze/0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 rot="20448304">
            <a:off x="3025322" y="1932654"/>
            <a:ext cx="4654550" cy="3643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0649"/>
            <a:ext cx="9396536" cy="136815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u="sng" dirty="0" smtClean="0">
                <a:hlinkClick r:id="rId2"/>
              </a:rPr>
              <a:t>http://www.pobediteli.ru/flash.html</a:t>
            </a:r>
            <a:r>
              <a:rPr lang="ru-RU" b="1" u="sng" dirty="0" smtClean="0"/>
              <a:t/>
            </a:r>
            <a:br>
              <a:rPr lang="ru-RU" b="1" u="sng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58274"/>
            <a:ext cx="8712967" cy="5099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Художественный музей нашего сай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0500"/>
            <a:ext cx="8712968" cy="666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Стил: сколько времени героически сражались защитники брестской креп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0</TotalTime>
  <Words>160</Words>
  <Application>Microsoft Office PowerPoint</Application>
  <PresentationFormat>Экран (4:3)</PresentationFormat>
  <Paragraphs>36</Paragraphs>
  <Slides>19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Яркая</vt:lpstr>
      <vt:lpstr>   70 –летию Победы посвящается</vt:lpstr>
      <vt:lpstr>     Голубь –символ мира</vt:lpstr>
      <vt:lpstr>Составьте текст из слов:</vt:lpstr>
      <vt:lpstr>Словарь Ожегова </vt:lpstr>
      <vt:lpstr>Три конверта</vt:lpstr>
      <vt:lpstr>Конверт первый</vt:lpstr>
      <vt:lpstr>http://www.pobediteli.ru/flash.html </vt:lpstr>
      <vt:lpstr>Слайд 8</vt:lpstr>
      <vt:lpstr>Слайд 9</vt:lpstr>
      <vt:lpstr>Конверт  второй</vt:lpstr>
      <vt:lpstr>Главный монумент</vt:lpstr>
      <vt:lpstr>  Скульптурная композиция «Жажда»</vt:lpstr>
      <vt:lpstr>Штык -обелиск</vt:lpstr>
      <vt:lpstr>     Сергей Смирнов</vt:lpstr>
      <vt:lpstr>Пётр Кривоногов</vt:lpstr>
      <vt:lpstr>«Крепость не пала: она просто истекла кровью.  Я – её последняя капля».      </vt:lpstr>
      <vt:lpstr>Третий конверт</vt:lpstr>
      <vt:lpstr>    В. Алалыкин</vt:lpstr>
      <vt:lpstr>МИР БЕЗ ВОЙНЫ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70 –летию Победы посвящается</dc:title>
  <dc:creator>Ivan</dc:creator>
  <cp:lastModifiedBy>Ivan</cp:lastModifiedBy>
  <cp:revision>40</cp:revision>
  <dcterms:created xsi:type="dcterms:W3CDTF">2015-02-22T18:52:13Z</dcterms:created>
  <dcterms:modified xsi:type="dcterms:W3CDTF">2015-04-05T13:31:35Z</dcterms:modified>
</cp:coreProperties>
</file>